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D2DEEF"/>
    <a:srgbClr val="F6F5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867" autoAdjust="0"/>
    <p:restoredTop sz="94660"/>
  </p:normalViewPr>
  <p:slideViewPr>
    <p:cSldViewPr snapToGrid="0">
      <p:cViewPr>
        <p:scale>
          <a:sx n="100" d="100"/>
          <a:sy n="100" d="100"/>
        </p:scale>
        <p:origin x="-85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59183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13587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809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6603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15060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08986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48418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790110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934831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64345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7798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A8EDE0-A426-4A45-B3CF-6FB246FBB48B}" type="datetimeFigureOut">
              <a:rPr lang="ko-KR" altLang="en-US" smtClean="0"/>
              <a:t>2024-02-25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8FE761-E22F-47C2-AF67-18E56043A9A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1745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485" y="1011600"/>
            <a:ext cx="10752667" cy="682262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7" name="모서리가 둥근 직사각형 6"/>
          <p:cNvSpPr/>
          <p:nvPr/>
        </p:nvSpPr>
        <p:spPr>
          <a:xfrm>
            <a:off x="868063" y="978900"/>
            <a:ext cx="10773294" cy="6982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2798310" y="995594"/>
            <a:ext cx="6786265" cy="6982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716280" y="1693863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lang="ko-KR" altLang="en-US" sz="1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594109" y="1463040"/>
            <a:ext cx="166255" cy="172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lang="ko-KR" altLang="en-US" sz="1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모서리가 둥근 직사각형 10"/>
          <p:cNvSpPr/>
          <p:nvPr/>
        </p:nvSpPr>
        <p:spPr>
          <a:xfrm>
            <a:off x="4089862" y="979806"/>
            <a:ext cx="5482089" cy="6982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4222865" y="1011600"/>
            <a:ext cx="5020888" cy="2768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4222865" y="1296017"/>
            <a:ext cx="5020888" cy="276873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43596146"/>
              </p:ext>
            </p:extLst>
          </p:nvPr>
        </p:nvGraphicFramePr>
        <p:xfrm>
          <a:off x="1072649" y="2315710"/>
          <a:ext cx="10364122" cy="29768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73518">
                  <a:extLst>
                    <a:ext uri="{9D8B030D-6E8A-4147-A177-3AD203B41FA5}">
                      <a16:colId xmlns:a16="http://schemas.microsoft.com/office/drawing/2014/main" val="1887794605"/>
                    </a:ext>
                  </a:extLst>
                </a:gridCol>
                <a:gridCol w="1930251">
                  <a:extLst>
                    <a:ext uri="{9D8B030D-6E8A-4147-A177-3AD203B41FA5}">
                      <a16:colId xmlns:a16="http://schemas.microsoft.com/office/drawing/2014/main" val="785903059"/>
                    </a:ext>
                  </a:extLst>
                </a:gridCol>
                <a:gridCol w="7960353">
                  <a:extLst>
                    <a:ext uri="{9D8B030D-6E8A-4147-A177-3AD203B41FA5}">
                      <a16:colId xmlns:a16="http://schemas.microsoft.com/office/drawing/2014/main" val="1557347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명칭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정의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23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Section-header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Width:100</a:t>
                      </a:r>
                      <a:r>
                        <a:rPr lang="en-US" altLang="ko-KR" sz="1000" dirty="0" smtClean="0"/>
                        <a:t>%;height:120px; </a:t>
                      </a:r>
                      <a:r>
                        <a:rPr lang="en-US" altLang="ko-KR" sz="1000" b="0" kern="1200" dirty="0" err="1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rgb</a:t>
                      </a:r>
                      <a:r>
                        <a:rPr lang="en-US" altLang="ko-KR" sz="1000" b="0" kern="1200" dirty="0" smtClean="0">
                          <a:solidFill>
                            <a:schemeClr val="tx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(246, 245, 236)</a:t>
                      </a:r>
                      <a:endParaRPr lang="en-US" altLang="ko-KR" sz="1000" b="0" kern="1200" dirty="0">
                        <a:solidFill>
                          <a:schemeClr val="tx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300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smtClean="0"/>
                        <a:t>Inner-header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Width:1100px</a:t>
                      </a:r>
                      <a:r>
                        <a:rPr lang="en-US" altLang="ko-KR" sz="1000" dirty="0" smtClean="0"/>
                        <a:t>; heiught:100%;(</a:t>
                      </a:r>
                      <a:r>
                        <a:rPr lang="ko-KR" altLang="en-US" sz="1000" dirty="0" smtClean="0"/>
                        <a:t>반응형에서는 </a:t>
                      </a:r>
                      <a:r>
                        <a:rPr lang="ko-KR" altLang="en-US" sz="1000" dirty="0" err="1" smtClean="0"/>
                        <a:t>추후결정</a:t>
                      </a:r>
                      <a:r>
                        <a:rPr lang="en-US" altLang="ko-KR" sz="1000" dirty="0" smtClean="0"/>
                        <a:t>), 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Margin: auto;(</a:t>
                      </a:r>
                      <a:r>
                        <a:rPr lang="ko-KR" altLang="en-US" sz="1000" dirty="0" err="1" smtClean="0"/>
                        <a:t>중앙정렬</a:t>
                      </a:r>
                      <a:r>
                        <a:rPr lang="en-US" altLang="ko-KR" sz="1000" dirty="0" smtClean="0"/>
                        <a:t>) , padding-left: 10px;</a:t>
                      </a:r>
                    </a:p>
                    <a:p>
                      <a:pPr latinLnBrk="1"/>
                      <a:r>
                        <a:rPr lang="en-US" altLang="ko-KR" sz="1000" dirty="0" err="1" smtClean="0"/>
                        <a:t>Display:flex</a:t>
                      </a:r>
                      <a:r>
                        <a:rPr lang="en-US" altLang="ko-KR" sz="1000" dirty="0" smtClean="0"/>
                        <a:t>; </a:t>
                      </a:r>
                      <a:r>
                        <a:rPr lang="en-US" altLang="ko-KR" sz="1000" dirty="0" err="1" smtClean="0"/>
                        <a:t>justify-content:spce-between;align-item:center</a:t>
                      </a:r>
                      <a:r>
                        <a:rPr lang="en-US" altLang="ko-KR" sz="1000" dirty="0" smtClean="0"/>
                        <a:t>;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00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logo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이미지크기</a:t>
                      </a:r>
                      <a:r>
                        <a:rPr lang="en-US" altLang="ko-KR" sz="1000" dirty="0" smtClean="0"/>
                        <a:t>(width: 100%;</a:t>
                      </a:r>
                      <a:r>
                        <a:rPr lang="en-US" altLang="ko-KR" sz="1000" baseline="0" dirty="0" smtClean="0"/>
                        <a:t> height:100%;)/ div</a:t>
                      </a:r>
                      <a:r>
                        <a:rPr lang="ko-KR" altLang="en-US" sz="1000" baseline="0" dirty="0" smtClean="0"/>
                        <a:t>크기는 추후 결정  </a:t>
                      </a:r>
                      <a:r>
                        <a:rPr lang="en-US" altLang="ko-KR" sz="1000" baseline="0" dirty="0" smtClean="0"/>
                        <a:t>width:75px;height:75px;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045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Spce-nav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Li: inline-block/ padding-light:15px; padding-left:15px; border-right:1px solid </a:t>
                      </a:r>
                      <a:r>
                        <a:rPr lang="en-US" altLang="ko-KR" sz="1000" dirty="0" err="1" smtClean="0"/>
                        <a:t>lightgrey</a:t>
                      </a:r>
                      <a:r>
                        <a:rPr lang="en-US" altLang="ko-KR" sz="1000" dirty="0" smtClean="0"/>
                        <a:t>; font-size:13px;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96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Top-</a:t>
                      </a:r>
                      <a:r>
                        <a:rPr lang="en-US" altLang="ko-KR" sz="1000" dirty="0" err="1" smtClean="0"/>
                        <a:t>nav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Disply:flex</a:t>
                      </a:r>
                      <a:r>
                        <a:rPr lang="en-US" altLang="ko-KR" sz="1000" dirty="0" smtClean="0"/>
                        <a:t>; </a:t>
                      </a:r>
                      <a:r>
                        <a:rPr lang="en-US" altLang="ko-KR" sz="1000" dirty="0" err="1" smtClean="0"/>
                        <a:t>justify-content:flex-end</a:t>
                      </a:r>
                      <a:r>
                        <a:rPr lang="en-US" altLang="ko-KR" sz="1000" dirty="0" smtClean="0"/>
                        <a:t>;</a:t>
                      </a:r>
                    </a:p>
                    <a:p>
                      <a:pPr latinLnBrk="1"/>
                      <a:r>
                        <a:rPr lang="en-US" altLang="ko-KR" sz="1000" dirty="0" smtClean="0"/>
                        <a:t>(</a:t>
                      </a:r>
                      <a:r>
                        <a:rPr lang="ko-KR" altLang="en-US" sz="1000" dirty="0" err="1" smtClean="0"/>
                        <a:t>안족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err="1" smtClean="0"/>
                        <a:t>ul</a:t>
                      </a:r>
                      <a:r>
                        <a:rPr lang="en-US" altLang="ko-KR" sz="1000" dirty="0" smtClean="0"/>
                        <a:t>&gt;</a:t>
                      </a:r>
                      <a:r>
                        <a:rPr lang="en-US" altLang="ko-KR" sz="1000" baseline="0" dirty="0" smtClean="0"/>
                        <a:t> li&gt; a)</a:t>
                      </a:r>
                    </a:p>
                    <a:p>
                      <a:pPr latinLnBrk="1"/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안쪽 마지막 </a:t>
                      </a:r>
                      <a:r>
                        <a:rPr lang="en-US" altLang="ko-KR" sz="1000" baseline="0" dirty="0" err="1" smtClean="0"/>
                        <a:t>ul</a:t>
                      </a:r>
                      <a:r>
                        <a:rPr lang="en-US" altLang="ko-KR" sz="1000" baseline="0" dirty="0" smtClean="0"/>
                        <a:t> &gt; li &gt; button&gt; icon)/  font-size:</a:t>
                      </a:r>
                      <a:r>
                        <a:rPr lang="ko-KR" altLang="en-US" sz="1000" baseline="0" dirty="0" err="1" smtClean="0"/>
                        <a:t>추후결정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427019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Bottom-</a:t>
                      </a:r>
                      <a:r>
                        <a:rPr lang="en-US" altLang="ko-KR" sz="1000" dirty="0" err="1" smtClean="0"/>
                        <a:t>nav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안족</a:t>
                      </a:r>
                      <a:r>
                        <a:rPr lang="en-US" altLang="ko-KR" sz="1000" dirty="0" smtClean="0"/>
                        <a:t>( </a:t>
                      </a:r>
                      <a:r>
                        <a:rPr lang="en-US" altLang="ko-KR" sz="1000" dirty="0" err="1" smtClean="0"/>
                        <a:t>ul</a:t>
                      </a:r>
                      <a:r>
                        <a:rPr lang="en-US" altLang="ko-KR" sz="1000" dirty="0" smtClean="0"/>
                        <a:t> &gt; li&gt; a)</a:t>
                      </a:r>
                    </a:p>
                    <a:p>
                      <a:pPr latinLnBrk="1"/>
                      <a:r>
                        <a:rPr lang="en-US" altLang="ko-KR" sz="1000" dirty="0" err="1" smtClean="0"/>
                        <a:t>Diplay:flex</a:t>
                      </a:r>
                      <a:r>
                        <a:rPr lang="en-US" altLang="ko-KR" sz="1000" dirty="0" smtClean="0"/>
                        <a:t>; justify-content:</a:t>
                      </a:r>
                      <a:r>
                        <a:rPr lang="en-US" altLang="ko-KR" sz="1000" baseline="0" dirty="0" smtClean="0"/>
                        <a:t> flex-end;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550737"/>
                  </a:ext>
                </a:extLst>
              </a:tr>
            </a:tbl>
          </a:graphicData>
        </a:graphic>
      </p:graphicFrame>
      <p:sp>
        <p:nvSpPr>
          <p:cNvPr id="15" name="타원 14"/>
          <p:cNvSpPr/>
          <p:nvPr/>
        </p:nvSpPr>
        <p:spPr>
          <a:xfrm>
            <a:off x="2847724" y="1030009"/>
            <a:ext cx="166255" cy="172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lang="ko-KR" altLang="en-US" sz="1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4203198" y="979805"/>
            <a:ext cx="166255" cy="172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lang="ko-KR" altLang="en-US" sz="1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4207893" y="1259379"/>
            <a:ext cx="166255" cy="172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6</a:t>
            </a:r>
            <a:endParaRPr lang="ko-KR" altLang="en-US" sz="1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857105" y="1043754"/>
            <a:ext cx="166255" cy="17201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lang="ko-KR" altLang="en-US" sz="1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9" name="모서리가 둥근 직사각형 18"/>
          <p:cNvSpPr/>
          <p:nvPr/>
        </p:nvSpPr>
        <p:spPr>
          <a:xfrm>
            <a:off x="3013979" y="997268"/>
            <a:ext cx="589511" cy="69826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1932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142" y="362769"/>
            <a:ext cx="11117792" cy="36514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2924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3151" y="410432"/>
            <a:ext cx="9999277" cy="3207117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1123151" y="410431"/>
            <a:ext cx="9999277" cy="3207117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2406083" y="1128097"/>
            <a:ext cx="1991350" cy="1382348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2965806" y="2510445"/>
            <a:ext cx="858049" cy="36575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910985" y="798358"/>
            <a:ext cx="4174826" cy="2626485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0350115"/>
              </p:ext>
            </p:extLst>
          </p:nvPr>
        </p:nvGraphicFramePr>
        <p:xfrm>
          <a:off x="940728" y="4142508"/>
          <a:ext cx="10364122" cy="22758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9061">
                  <a:extLst>
                    <a:ext uri="{9D8B030D-6E8A-4147-A177-3AD203B41FA5}">
                      <a16:colId xmlns:a16="http://schemas.microsoft.com/office/drawing/2014/main" val="1887794605"/>
                    </a:ext>
                  </a:extLst>
                </a:gridCol>
                <a:gridCol w="1914708">
                  <a:extLst>
                    <a:ext uri="{9D8B030D-6E8A-4147-A177-3AD203B41FA5}">
                      <a16:colId xmlns:a16="http://schemas.microsoft.com/office/drawing/2014/main" val="785903059"/>
                    </a:ext>
                  </a:extLst>
                </a:gridCol>
                <a:gridCol w="7960353">
                  <a:extLst>
                    <a:ext uri="{9D8B030D-6E8A-4147-A177-3AD203B41FA5}">
                      <a16:colId xmlns:a16="http://schemas.microsoft.com/office/drawing/2014/main" val="1557347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명칭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정의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23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dirty="0" err="1" smtClean="0"/>
                        <a:t>메인화면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Width:100</a:t>
                      </a:r>
                      <a:r>
                        <a:rPr lang="en-US" altLang="ko-KR" sz="1000" dirty="0" smtClean="0"/>
                        <a:t>%; height:30vh; 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baseline="0" dirty="0" err="1" smtClean="0"/>
                        <a:t>backgourd</a:t>
                      </a:r>
                      <a:r>
                        <a:rPr lang="en-US" altLang="ko-KR" sz="1000" baseline="0" dirty="0" smtClean="0"/>
                        <a:t>-image</a:t>
                      </a:r>
                      <a:r>
                        <a:rPr lang="ko-KR" altLang="en-US" sz="1000" baseline="0" dirty="0" smtClean="0"/>
                        <a:t>삽입</a:t>
                      </a:r>
                      <a:r>
                        <a:rPr lang="en-US" altLang="ko-KR" sz="1000" dirty="0" smtClean="0"/>
                        <a:t>  </a:t>
                      </a:r>
                      <a:r>
                        <a:rPr lang="en-US" altLang="ko-KR" sz="1000" dirty="0" err="1" smtClean="0"/>
                        <a:t>position:relative</a:t>
                      </a:r>
                      <a:r>
                        <a:rPr lang="en-US" altLang="ko-KR" sz="1000" dirty="0" smtClean="0"/>
                        <a:t>;  </a:t>
                      </a:r>
                      <a:r>
                        <a:rPr lang="en-US" altLang="ko-KR" sz="1000" dirty="0" err="1" smtClean="0"/>
                        <a:t>rgb</a:t>
                      </a:r>
                      <a:r>
                        <a:rPr lang="en-US" altLang="ko-KR" sz="1000" dirty="0" smtClean="0"/>
                        <a:t>(232,202,239)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300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이미지</a:t>
                      </a:r>
                      <a:r>
                        <a:rPr lang="en-US" altLang="ko-KR" sz="1000" dirty="0" smtClean="0"/>
                        <a:t>/</a:t>
                      </a:r>
                      <a:r>
                        <a:rPr lang="ko-KR" altLang="en-US" sz="1000" dirty="0" smtClean="0"/>
                        <a:t>버튼 </a:t>
                      </a:r>
                      <a:r>
                        <a:rPr lang="en-US" altLang="ko-KR" sz="1000" dirty="0" smtClean="0"/>
                        <a:t>div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Position:absolute</a:t>
                      </a:r>
                      <a:r>
                        <a:rPr lang="en-US" altLang="ko-KR" sz="1000" dirty="0" smtClean="0"/>
                        <a:t>; (</a:t>
                      </a:r>
                      <a:r>
                        <a:rPr lang="en-US" altLang="ko-KR" sz="1000" dirty="0" err="1" smtClean="0"/>
                        <a:t>left,top</a:t>
                      </a:r>
                      <a:r>
                        <a:rPr lang="ko-KR" altLang="en-US" sz="1000" dirty="0" smtClean="0"/>
                        <a:t>은 추후 결정</a:t>
                      </a:r>
                      <a:r>
                        <a:rPr lang="en-US" altLang="ko-KR" sz="1000" dirty="0" smtClean="0"/>
                        <a:t>)  width:20%; height:60%;</a:t>
                      </a:r>
                    </a:p>
                    <a:p>
                      <a:pPr latinLnBrk="1"/>
                      <a:r>
                        <a:rPr lang="en-US" altLang="ko-KR" sz="1000" dirty="0" err="1" smtClean="0"/>
                        <a:t>Diplay:flex</a:t>
                      </a:r>
                      <a:r>
                        <a:rPr lang="en-US" altLang="ko-KR" sz="1000" dirty="0" smtClean="0"/>
                        <a:t>;  </a:t>
                      </a:r>
                      <a:r>
                        <a:rPr lang="en-US" altLang="ko-KR" sz="1000" dirty="0" err="1" smtClean="0"/>
                        <a:t>justify-content:center</a:t>
                      </a:r>
                      <a:r>
                        <a:rPr lang="en-US" altLang="ko-KR" sz="1000" dirty="0" smtClean="0"/>
                        <a:t>;   div</a:t>
                      </a:r>
                      <a:r>
                        <a:rPr lang="en-US" altLang="ko-KR" sz="1000" baseline="0" dirty="0" smtClean="0"/>
                        <a:t> &gt; </a:t>
                      </a:r>
                      <a:r>
                        <a:rPr lang="en-US" altLang="ko-KR" sz="1000" baseline="0" dirty="0" err="1" smtClean="0"/>
                        <a:t>img</a:t>
                      </a:r>
                      <a:r>
                        <a:rPr lang="en-US" altLang="ko-KR" sz="1000" baseline="0" dirty="0" smtClean="0"/>
                        <a:t>, button</a:t>
                      </a:r>
                      <a:endParaRPr lang="en-US" altLang="ko-KR" sz="10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00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커피이미지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Width:40%; </a:t>
                      </a:r>
                      <a:r>
                        <a:rPr lang="en-US" altLang="ko-KR" sz="1000" dirty="0" err="1" smtClean="0"/>
                        <a:t>Position:absolute</a:t>
                      </a:r>
                      <a:r>
                        <a:rPr lang="en-US" altLang="ko-KR" sz="1000" dirty="0" smtClean="0"/>
                        <a:t>(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en-US" altLang="ko-KR" sz="1000" baseline="0" dirty="0" err="1" smtClean="0"/>
                        <a:t>left,top</a:t>
                      </a:r>
                      <a:r>
                        <a:rPr lang="en-US" altLang="ko-KR" sz="1000" baseline="0" dirty="0" smtClean="0"/>
                        <a:t> </a:t>
                      </a:r>
                      <a:r>
                        <a:rPr lang="ko-KR" altLang="en-US" sz="1000" baseline="0" dirty="0" err="1" smtClean="0"/>
                        <a:t>추후결정</a:t>
                      </a:r>
                      <a:r>
                        <a:rPr lang="en-US" altLang="ko-KR" sz="1000" baseline="0" dirty="0" smtClean="0"/>
                        <a:t>)  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07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글씨이미지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dirty="0" err="1" smtClean="0"/>
                        <a:t>이미지크기</a:t>
                      </a:r>
                      <a:r>
                        <a:rPr lang="en-US" altLang="ko-KR" sz="1000" dirty="0" smtClean="0"/>
                        <a:t>(width:</a:t>
                      </a:r>
                      <a:r>
                        <a:rPr lang="en-US" altLang="ko-KR" sz="1000" baseline="0" dirty="0" smtClean="0"/>
                        <a:t> 100%; height:250px;)</a:t>
                      </a:r>
                      <a:endParaRPr lang="en-US" altLang="ko-KR" sz="1000" dirty="0" smtClean="0"/>
                    </a:p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045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버튼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err="1" smtClean="0"/>
                        <a:t>버튼크기</a:t>
                      </a:r>
                      <a:r>
                        <a:rPr lang="en-US" altLang="ko-KR" sz="1000" dirty="0" smtClean="0"/>
                        <a:t>(width: 100px;</a:t>
                      </a:r>
                      <a:r>
                        <a:rPr lang="en-US" altLang="ko-KR" sz="1000" baseline="0" dirty="0" smtClean="0"/>
                        <a:t> height:30px;)  padding:10px; </a:t>
                      </a:r>
                      <a:r>
                        <a:rPr lang="en-US" altLang="ko-KR" sz="1000" baseline="0" dirty="0" err="1" smtClean="0"/>
                        <a:t>background:transparent</a:t>
                      </a:r>
                      <a:r>
                        <a:rPr lang="en-US" altLang="ko-KR" sz="1000" baseline="0" dirty="0" smtClean="0"/>
                        <a:t>(</a:t>
                      </a:r>
                      <a:r>
                        <a:rPr lang="ko-KR" altLang="en-US" sz="1000" baseline="0" dirty="0" smtClean="0"/>
                        <a:t>투명</a:t>
                      </a:r>
                      <a:r>
                        <a:rPr lang="en-US" altLang="ko-KR" sz="1000" baseline="0" dirty="0" smtClean="0"/>
                        <a:t>), border, border-radious:5px;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964528"/>
                  </a:ext>
                </a:extLst>
              </a:tr>
            </a:tbl>
          </a:graphicData>
        </a:graphic>
      </p:graphicFrame>
      <p:sp>
        <p:nvSpPr>
          <p:cNvPr id="10" name="타원 9"/>
          <p:cNvSpPr/>
          <p:nvPr/>
        </p:nvSpPr>
        <p:spPr>
          <a:xfrm>
            <a:off x="1028247" y="309711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1</a:t>
            </a:r>
            <a:endParaRPr lang="ko-KR" altLang="en-US" sz="1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311179" y="1027376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2</a:t>
            </a:r>
            <a:endParaRPr lang="ko-KR" altLang="en-US" sz="1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498666" y="1228816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4</a:t>
            </a:r>
            <a:endParaRPr lang="ko-KR" altLang="en-US" sz="1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775999" y="2609019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5</a:t>
            </a:r>
            <a:endParaRPr lang="ko-KR" altLang="en-US" sz="1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2406083" y="939130"/>
            <a:ext cx="1991350" cy="207839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4818401" y="761161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rPr>
              <a:t>3</a:t>
            </a:r>
            <a:endParaRPr lang="ko-KR" altLang="en-US" sz="10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0026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199" y="534420"/>
            <a:ext cx="11162797" cy="388293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58133" y="393806"/>
            <a:ext cx="11445693" cy="6619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602220" y="393105"/>
            <a:ext cx="6239155" cy="6619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6985462" y="393105"/>
            <a:ext cx="4793673" cy="661912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679199" y="473825"/>
            <a:ext cx="2770584" cy="5153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모서리가 둥근 직사각형 7"/>
          <p:cNvSpPr/>
          <p:nvPr/>
        </p:nvSpPr>
        <p:spPr>
          <a:xfrm>
            <a:off x="3474439" y="473825"/>
            <a:ext cx="3328142" cy="5153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모서리가 둥근 직사각형 8"/>
          <p:cNvSpPr/>
          <p:nvPr/>
        </p:nvSpPr>
        <p:spPr>
          <a:xfrm>
            <a:off x="6985462" y="466366"/>
            <a:ext cx="2017222" cy="5153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9002683" y="465665"/>
            <a:ext cx="2593571" cy="515389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40369" y="191666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674263" y="191666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985462" y="118404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003536" y="343044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3538419" y="332981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6891217" y="393105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타원 16"/>
          <p:cNvSpPr/>
          <p:nvPr/>
        </p:nvSpPr>
        <p:spPr>
          <a:xfrm>
            <a:off x="9712263" y="330122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타원 17"/>
          <p:cNvSpPr/>
          <p:nvPr/>
        </p:nvSpPr>
        <p:spPr>
          <a:xfrm>
            <a:off x="3043589" y="1014421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827204" y="543781"/>
            <a:ext cx="622579" cy="3940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모서리가 둥근 직사각형 20"/>
          <p:cNvSpPr/>
          <p:nvPr/>
        </p:nvSpPr>
        <p:spPr>
          <a:xfrm>
            <a:off x="3493283" y="536118"/>
            <a:ext cx="2764527" cy="3940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320671" y="536118"/>
            <a:ext cx="425793" cy="394011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8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985698" y="1034369"/>
            <a:ext cx="189807" cy="201439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6438663" y="1004358"/>
            <a:ext cx="452554" cy="23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10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7141123" y="1029337"/>
            <a:ext cx="452554" cy="23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11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9032432" y="1014421"/>
            <a:ext cx="452554" cy="23145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12</a:t>
            </a:r>
            <a:endParaRPr lang="ko-KR" altLang="en-US" sz="800" dirty="0">
              <a:ln>
                <a:solidFill>
                  <a:sysClr val="windowText" lastClr="000000"/>
                </a:solidFill>
              </a:ln>
              <a:solidFill>
                <a:sysClr val="windowText" lastClr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6320607"/>
              </p:ext>
            </p:extLst>
          </p:nvPr>
        </p:nvGraphicFramePr>
        <p:xfrm>
          <a:off x="998918" y="1605199"/>
          <a:ext cx="10364122" cy="48463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489061">
                  <a:extLst>
                    <a:ext uri="{9D8B030D-6E8A-4147-A177-3AD203B41FA5}">
                      <a16:colId xmlns:a16="http://schemas.microsoft.com/office/drawing/2014/main" val="1887794605"/>
                    </a:ext>
                  </a:extLst>
                </a:gridCol>
                <a:gridCol w="1914708">
                  <a:extLst>
                    <a:ext uri="{9D8B030D-6E8A-4147-A177-3AD203B41FA5}">
                      <a16:colId xmlns:a16="http://schemas.microsoft.com/office/drawing/2014/main" val="785903059"/>
                    </a:ext>
                  </a:extLst>
                </a:gridCol>
                <a:gridCol w="7960353">
                  <a:extLst>
                    <a:ext uri="{9D8B030D-6E8A-4147-A177-3AD203B41FA5}">
                      <a16:colId xmlns:a16="http://schemas.microsoft.com/office/drawing/2014/main" val="15573477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번호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ko-KR" altLang="en-US" sz="1000" dirty="0" smtClean="0"/>
                        <a:t>명칭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정의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82336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 smtClean="0"/>
                        <a:t>Div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Width: 100%; height: 50px;</a:t>
                      </a:r>
                    </a:p>
                    <a:p>
                      <a:pPr latinLnBrk="1"/>
                      <a:r>
                        <a:rPr lang="en-US" altLang="ko-KR" sz="1000" dirty="0" err="1" smtClean="0"/>
                        <a:t>Display:flex</a:t>
                      </a:r>
                      <a:r>
                        <a:rPr lang="en-US" altLang="ko-KR" sz="1000" dirty="0" smtClean="0"/>
                        <a:t>;</a:t>
                      </a:r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173005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ko-KR" sz="1000" dirty="0" err="1" smtClean="0"/>
                        <a:t>Div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Width: 50%; height:100%; </a:t>
                      </a:r>
                      <a:r>
                        <a:rPr lang="en-US" altLang="ko-KR" sz="1000" dirty="0" err="1" smtClean="0"/>
                        <a:t>display:flex</a:t>
                      </a:r>
                      <a:r>
                        <a:rPr lang="en-US" altLang="ko-KR" sz="1000" dirty="0" smtClean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8008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3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Div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Width: 50%; height:100%; </a:t>
                      </a:r>
                      <a:r>
                        <a:rPr lang="en-US" altLang="ko-KR" sz="1000" dirty="0" err="1" smtClean="0"/>
                        <a:t>display:flex</a:t>
                      </a:r>
                      <a:r>
                        <a:rPr lang="en-US" altLang="ko-KR" sz="1000" dirty="0" smtClean="0"/>
                        <a:t>;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900784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4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err="1" smtClean="0"/>
                        <a:t>Div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02045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5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438896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6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235405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7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683019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8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806866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9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5635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10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7896452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11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36653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dirty="0" smtClean="0"/>
                        <a:t>12</a:t>
                      </a:r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sz="1000" baseline="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02138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74325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003" y="1708489"/>
            <a:ext cx="11871324" cy="1532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4005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30" y="1081162"/>
            <a:ext cx="10764838" cy="312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18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733" y="760895"/>
            <a:ext cx="10270067" cy="2179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8382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542" y="755648"/>
            <a:ext cx="10194925" cy="4305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9061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9704" y="598517"/>
            <a:ext cx="10043057" cy="2129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371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1405" y="1042609"/>
            <a:ext cx="11328930" cy="2418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15516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120</TotalTime>
  <Words>263</Words>
  <Application>Microsoft Office PowerPoint</Application>
  <PresentationFormat>와이드스크린</PresentationFormat>
  <Paragraphs>91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ITSC</dc:creator>
  <cp:lastModifiedBy>ITSC</cp:lastModifiedBy>
  <cp:revision>45</cp:revision>
  <dcterms:created xsi:type="dcterms:W3CDTF">2024-02-25T01:35:38Z</dcterms:created>
  <dcterms:modified xsi:type="dcterms:W3CDTF">2024-02-25T03:36:00Z</dcterms:modified>
</cp:coreProperties>
</file>